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238" r:id="rId3"/>
    <p:sldId id="1243" r:id="rId4"/>
    <p:sldId id="1263" r:id="rId5"/>
    <p:sldId id="1264" r:id="rId6"/>
    <p:sldId id="1265" r:id="rId7"/>
    <p:sldId id="1267" r:id="rId8"/>
    <p:sldId id="1266" r:id="rId9"/>
    <p:sldId id="1269" r:id="rId10"/>
    <p:sldId id="1268" r:id="rId11"/>
    <p:sldId id="1259" r:id="rId12"/>
    <p:sldId id="1262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1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Face </a:t>
            </a: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values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2</a:t>
            </a:r>
            <a:r>
              <a:rPr lang="zh-CN" altLang="en-US" sz="4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Using language</a:t>
            </a:r>
            <a:endParaRPr lang="zh-CN" altLang="en-US" sz="48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他四处漫步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寻找绘画的灵感。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isitors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regularly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参观者进入大楼时要接受例行的搜身检查。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directory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你可以使用目录服务在因特网上搜索人。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邻居们在整个森林里帮忙寻找那个失踪的孩子。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558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6"/>
            <a:ext cx="11521280" cy="31683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56792"/>
                <a:ext cx="11485848" cy="280935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doesn’t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𝐚𝐩𝐩𝐞𝐚𝐫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系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𝐩𝐚𝐫𝐭𝐢𝐜𝐮𝐥𝐚𝐫𝐥𝐲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𝐭𝐨𝐮𝐠𝐡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表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𝐚𝐧𝐝</m:t>
                        </m:r>
                      </m:e>
                      <m:lim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sometimes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𝐥𝐨𝐨𝐤𝐬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系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𝐢𝐟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𝐥𝐚𝐜𝐤𝐬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081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𝐜𝐨𝐧𝐟𝐢𝐝𝐞𝐧𝐜𝐞</m:t>
                            </m:r>
                          </m:e>
                        </m:bar>
                      </m:e>
                      <m:lim>
                        <m:r>
                          <a:rPr lang="en-US" altLang="zh-CN" b="1" i="1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𝐚𝐬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F081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𝐢𝐟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081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引导表语从句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他看上去并不特别健壮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有时看起来好像缺乏自信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56792"/>
                <a:ext cx="11485848" cy="2809359"/>
              </a:xfrm>
              <a:blipFill>
                <a:blip r:embed="rId3"/>
                <a:stretch>
                  <a:fillRect l="-796" r="-159" b="-10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908720"/>
            <a:ext cx="2023437" cy="48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1521280" cy="22322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if/as though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引导表语从句时常放在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等系动词后面。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if/as though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还可以引导方式状语从句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279776"/>
            <a:ext cx="1777672" cy="34902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听起来外面好像在下雨。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他举起手好像要说些什么。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我记得整件事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好像它就发生在昨天。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543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assumption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假定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假设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1124744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924944"/>
            <a:ext cx="11593288" cy="223224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assumptions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ious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别人的感受不是我们应该假设的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因为谁真正快乐并不总显而易见。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654602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make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assumption/assumptions about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臆断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916310" cy="348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844824"/>
            <a:ext cx="11521280" cy="233039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7501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assume 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假定，假设；认为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assumed that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据推测；人们认为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assuming that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小.eps" descr="id:21474870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999856"/>
            <a:ext cx="1777672" cy="349024"/>
          </a:xfrm>
          <a:prstGeom prst="rect">
            <a:avLst/>
          </a:prstGeom>
        </p:spPr>
      </p:pic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417521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assumed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olunteer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据推测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这些人最有可能继续从事志愿者工作。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Assuming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$6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debt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假设我们每个月挣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用不了多久我们就能还清债务。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hesitate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犹豫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踌躇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1916832"/>
            <a:ext cx="11593288" cy="2448272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当有危险时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他毫不犹豫地保护别人。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我毫不犹豫地接受了那份工作。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1646490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31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hesitate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er/about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对某事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犹豫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268760"/>
            <a:ext cx="916310" cy="348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798950"/>
            <a:ext cx="11521280" cy="227812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2274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hesitation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犹豫，踌躇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hesitation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毫不犹豫地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no hesitation in doing sth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毫不犹豫地做某事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小.eps" descr="id:21474870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1953982"/>
            <a:ext cx="1777672" cy="349024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14908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ourite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Potter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hesitation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如果你问我最爱的书是哪一本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我会毫不犹豫地告诉你是《哈利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波特》。</a:t>
            </a:r>
            <a:endParaRPr lang="zh-CN" altLang="zh-CN" sz="105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pc="-100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 spc="-10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hesitation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recommending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我毫不犹豫地推荐她做这项工作。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033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702549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reality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事实上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实际上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XB3.eps" descr="id:21474871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58458"/>
            <a:ext cx="1623814" cy="31295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852936"/>
            <a:ext cx="11593288" cy="2232248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reality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loyal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necessary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事实上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他是勇敢和忠诚的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当需要做正确的事情时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他总是准备好迎接危险的挑战。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582594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344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384716"/>
            <a:ext cx="11521280" cy="290838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真正的，真实的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真正地，事实上；的确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reality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的同义词（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matter of fact/in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fact/actually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00740"/>
            <a:ext cx="1777672" cy="34902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34566" y="429309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事实上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没有人能一直赢。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oidable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许多因心脏病造成的死亡实际上是可以避免的。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569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32862" y="153820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寻找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708920"/>
            <a:ext cx="11593288" cy="2232248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504870" y="32129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remains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dignity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在追求爱情和幸福的过程中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她始终忠于自己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从未失去希望、信念和尊严。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82838" y="2438578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193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621066"/>
            <a:ext cx="11521280" cy="27363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6863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search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 sb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搜某人身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 for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 some place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搜索某个地方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93074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61005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696</Words>
  <Application>Microsoft Office PowerPoint</Application>
  <PresentationFormat>自定义</PresentationFormat>
  <Paragraphs>45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576</cp:revision>
  <dcterms:created xsi:type="dcterms:W3CDTF">2020-11-06T05:24:00Z</dcterms:created>
  <dcterms:modified xsi:type="dcterms:W3CDTF">2025-11-01T07:59:11Z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